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4"/>
  </p:notesMasterIdLst>
  <p:handoutMasterIdLst>
    <p:handoutMasterId r:id="rId15"/>
  </p:handoutMasterIdLst>
  <p:sldIdLst>
    <p:sldId id="312" r:id="rId5"/>
    <p:sldId id="304" r:id="rId6"/>
    <p:sldId id="307" r:id="rId7"/>
    <p:sldId id="281" r:id="rId8"/>
    <p:sldId id="282" r:id="rId9"/>
    <p:sldId id="320" r:id="rId10"/>
    <p:sldId id="319" r:id="rId11"/>
    <p:sldId id="321" r:id="rId12"/>
    <p:sldId id="322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113" d="100"/>
          <a:sy n="113" d="100"/>
        </p:scale>
        <p:origin x="510" y="10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GAME PRESENTATION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B03-0654-41A0-8890-198174ED3A53}"/>
              </a:ext>
            </a:extLst>
          </p:cNvPr>
          <p:cNvSpPr txBox="1"/>
          <p:nvPr/>
        </p:nvSpPr>
        <p:spPr>
          <a:xfrm>
            <a:off x="4457205" y="3461657"/>
            <a:ext cx="3277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By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Steve Banh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Luca Ragosta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Nicholas Hu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Andrew Sanchez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5181600" cy="1531357"/>
          </a:xfrm>
        </p:spPr>
        <p:txBody>
          <a:bodyPr/>
          <a:lstStyle/>
          <a:p>
            <a:r>
              <a:rPr lang="en-US" dirty="0"/>
              <a:t>Core MECHANICS OF THE GAME: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88E31-CFB7-4273-8037-97F9C3CB282E}"/>
              </a:ext>
            </a:extLst>
          </p:cNvPr>
          <p:cNvSpPr txBox="1"/>
          <p:nvPr/>
        </p:nvSpPr>
        <p:spPr>
          <a:xfrm>
            <a:off x="914400" y="3253707"/>
            <a:ext cx="5498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Ascend And Annihilate Components: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1-Top Down Shooter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2-Fast Paced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3-Weapons Upgrade as Levels get Harder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4-Weapons synergize with levels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5-Forces Player to Think Tactically when      clearing levels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2EFCB02C-CE82-4EED-B742-537FB3F7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06" y="1061623"/>
            <a:ext cx="6006494" cy="57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173" y="-838429"/>
            <a:ext cx="5060853" cy="4739104"/>
          </a:xfrm>
        </p:spPr>
        <p:txBody>
          <a:bodyPr/>
          <a:lstStyle/>
          <a:p>
            <a:r>
              <a:rPr lang="en-US" dirty="0"/>
              <a:t>Top down shooter aspect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17BFB-DB42-4F31-AA59-D5E616A56334}"/>
              </a:ext>
            </a:extLst>
          </p:cNvPr>
          <p:cNvSpPr txBox="1"/>
          <p:nvPr/>
        </p:nvSpPr>
        <p:spPr>
          <a:xfrm>
            <a:off x="8202440" y="3131707"/>
            <a:ext cx="5498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-See Whole Level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-See Enemies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-Plan Ahead</a:t>
            </a: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02B3072B-EEFD-43C8-9C73-F866DDB1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83" y="2096219"/>
            <a:ext cx="7636933" cy="426985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E374BD4-EB8A-415E-943F-A74BB6A1E3B4}"/>
              </a:ext>
            </a:extLst>
          </p:cNvPr>
          <p:cNvSpPr/>
          <p:nvPr/>
        </p:nvSpPr>
        <p:spPr>
          <a:xfrm>
            <a:off x="6566458" y="2610928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493420-31DC-4B0F-AD0D-D20AB234855C}"/>
              </a:ext>
            </a:extLst>
          </p:cNvPr>
          <p:cNvSpPr/>
          <p:nvPr/>
        </p:nvSpPr>
        <p:spPr>
          <a:xfrm>
            <a:off x="3243535" y="2549106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5AC359-4154-4343-83CA-9692A07953EA}"/>
              </a:ext>
            </a:extLst>
          </p:cNvPr>
          <p:cNvSpPr/>
          <p:nvPr/>
        </p:nvSpPr>
        <p:spPr>
          <a:xfrm>
            <a:off x="4877679" y="4927295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E7C59A8-1BFE-4EFC-BB8E-FB11A7B6EF95}"/>
              </a:ext>
            </a:extLst>
          </p:cNvPr>
          <p:cNvSpPr/>
          <p:nvPr/>
        </p:nvSpPr>
        <p:spPr>
          <a:xfrm>
            <a:off x="3249284" y="5056692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12D1CF-32C6-4D1D-8BC1-C48D6A941F92}"/>
              </a:ext>
            </a:extLst>
          </p:cNvPr>
          <p:cNvSpPr/>
          <p:nvPr/>
        </p:nvSpPr>
        <p:spPr>
          <a:xfrm>
            <a:off x="2901233" y="4023493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B6A356-C787-4604-A9E6-F31CA42EB26D}"/>
              </a:ext>
            </a:extLst>
          </p:cNvPr>
          <p:cNvSpPr/>
          <p:nvPr/>
        </p:nvSpPr>
        <p:spPr>
          <a:xfrm>
            <a:off x="765974" y="3416277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1DD6982-2363-413A-9D70-165B06B76486}"/>
              </a:ext>
            </a:extLst>
          </p:cNvPr>
          <p:cNvSpPr/>
          <p:nvPr/>
        </p:nvSpPr>
        <p:spPr>
          <a:xfrm>
            <a:off x="3319733" y="3299603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704F67-6A9C-4BC8-B926-F61065B27621}"/>
              </a:ext>
            </a:extLst>
          </p:cNvPr>
          <p:cNvSpPr/>
          <p:nvPr/>
        </p:nvSpPr>
        <p:spPr>
          <a:xfrm>
            <a:off x="4877679" y="2576422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4F41AB-A918-4477-B8C9-C2349EFF4BF5}"/>
              </a:ext>
            </a:extLst>
          </p:cNvPr>
          <p:cNvSpPr/>
          <p:nvPr/>
        </p:nvSpPr>
        <p:spPr>
          <a:xfrm>
            <a:off x="5701745" y="3648951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78311-A222-4EF0-811D-396966C42C25}"/>
              </a:ext>
            </a:extLst>
          </p:cNvPr>
          <p:cNvSpPr/>
          <p:nvPr/>
        </p:nvSpPr>
        <p:spPr>
          <a:xfrm>
            <a:off x="6538823" y="4927296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/>
              <a:t>FAST PACED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DFC3D31-0D08-4EA9-8312-95B3DE2EE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5061" y="1417179"/>
            <a:ext cx="6866939" cy="5440821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58BAFE-850D-4FF1-B1AA-A9B7A63ED5B6}"/>
              </a:ext>
            </a:extLst>
          </p:cNvPr>
          <p:cNvSpPr/>
          <p:nvPr/>
        </p:nvSpPr>
        <p:spPr>
          <a:xfrm>
            <a:off x="5865195" y="3429000"/>
            <a:ext cx="617517" cy="632361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D1EA9-8D9D-459F-96C9-E3570572E45B}"/>
              </a:ext>
            </a:extLst>
          </p:cNvPr>
          <p:cNvSpPr txBox="1"/>
          <p:nvPr/>
        </p:nvSpPr>
        <p:spPr>
          <a:xfrm>
            <a:off x="914400" y="4281821"/>
            <a:ext cx="549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-Must think of course of action for 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Clearing each level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-Act quickly 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-Understand your surroundings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211653"/>
            <a:ext cx="8402884" cy="99416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Weapons Upgrade as Levels get Harder &amp; Weapons synergize with levels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FEB65-4D24-414C-A3E7-151202903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378479" cy="1341224"/>
          </a:xfr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35633-0865-433F-850F-7AFC6E91A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224"/>
            <a:ext cx="2516513" cy="1282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D15EF-4AC0-4EFD-B4A5-C1AABC72B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58" y="2624154"/>
            <a:ext cx="1734740" cy="1445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41204-219E-4381-A63A-0B6972648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707" y="1686296"/>
            <a:ext cx="8005293" cy="52394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482C20-DF42-4E20-9EBB-79CB832883D4}"/>
              </a:ext>
            </a:extLst>
          </p:cNvPr>
          <p:cNvSpPr txBox="1"/>
          <p:nvPr/>
        </p:nvSpPr>
        <p:spPr>
          <a:xfrm>
            <a:off x="-1" y="4571539"/>
            <a:ext cx="41867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-We can see here the weapon upgrades at each level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-These weapon upgrades oftentimes fit with the levels they are in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-Helps the player learn slowly but surely how to play the game and use the guns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BA37-2ECD-49E9-BC16-94757AA35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4460"/>
            <a:ext cx="2446316" cy="2727709"/>
          </a:xfrm>
        </p:spPr>
        <p:txBody>
          <a:bodyPr/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Forces Player to Think Tactically when clearing levels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1E9FA-E7F5-4AD0-91DB-0D655AE21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8" y="3029983"/>
            <a:ext cx="2434438" cy="223464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-Since the game is a top down shooter, you can see the whole level. Therefore, you can think about what to do when clearing said level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5545A-A286-4B10-8B4D-D69ED36D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15" y="961660"/>
            <a:ext cx="8914307" cy="582484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C32DA8B-DBA4-4647-8C0B-96EA2906ADC6}"/>
              </a:ext>
            </a:extLst>
          </p:cNvPr>
          <p:cNvSpPr/>
          <p:nvPr/>
        </p:nvSpPr>
        <p:spPr>
          <a:xfrm>
            <a:off x="3376654" y="3377489"/>
            <a:ext cx="542203" cy="5127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09EE50-4A22-4258-8F61-92FCDBB5B9FC}"/>
              </a:ext>
            </a:extLst>
          </p:cNvPr>
          <p:cNvCxnSpPr>
            <a:cxnSpLocks/>
          </p:cNvCxnSpPr>
          <p:nvPr/>
        </p:nvCxnSpPr>
        <p:spPr>
          <a:xfrm flipV="1">
            <a:off x="3783306" y="2112349"/>
            <a:ext cx="3027141" cy="12651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E54F9F-08F9-43B0-9FBD-57EC157137C8}"/>
              </a:ext>
            </a:extLst>
          </p:cNvPr>
          <p:cNvCxnSpPr>
            <a:cxnSpLocks/>
          </p:cNvCxnSpPr>
          <p:nvPr/>
        </p:nvCxnSpPr>
        <p:spPr>
          <a:xfrm>
            <a:off x="3842784" y="3780883"/>
            <a:ext cx="1394234" cy="10932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A7F6C6-5378-44E6-9301-445555781CB4}"/>
              </a:ext>
            </a:extLst>
          </p:cNvPr>
          <p:cNvCxnSpPr>
            <a:cxnSpLocks/>
          </p:cNvCxnSpPr>
          <p:nvPr/>
        </p:nvCxnSpPr>
        <p:spPr>
          <a:xfrm flipV="1">
            <a:off x="6962847" y="5896340"/>
            <a:ext cx="1318161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C7B2BB-C8A0-43DE-B2D1-B410C2E50582}"/>
              </a:ext>
            </a:extLst>
          </p:cNvPr>
          <p:cNvCxnSpPr>
            <a:cxnSpLocks/>
          </p:cNvCxnSpPr>
          <p:nvPr/>
        </p:nvCxnSpPr>
        <p:spPr>
          <a:xfrm>
            <a:off x="5237018" y="3890210"/>
            <a:ext cx="1725829" cy="20061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244A48-5C06-4E4A-AE40-660B2007ED9E}"/>
              </a:ext>
            </a:extLst>
          </p:cNvPr>
          <p:cNvCxnSpPr>
            <a:cxnSpLocks/>
          </p:cNvCxnSpPr>
          <p:nvPr/>
        </p:nvCxnSpPr>
        <p:spPr>
          <a:xfrm flipH="1">
            <a:off x="4868883" y="3491361"/>
            <a:ext cx="1895029" cy="14248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624009-6E37-481E-B647-432EEF7C815E}"/>
              </a:ext>
            </a:extLst>
          </p:cNvPr>
          <p:cNvCxnSpPr>
            <a:cxnSpLocks/>
          </p:cNvCxnSpPr>
          <p:nvPr/>
        </p:nvCxnSpPr>
        <p:spPr>
          <a:xfrm flipH="1">
            <a:off x="6763912" y="2112349"/>
            <a:ext cx="41561" cy="14175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5A25D3-A1E8-4065-A663-6CAAD7C38953}"/>
              </a:ext>
            </a:extLst>
          </p:cNvPr>
          <p:cNvCxnSpPr>
            <a:cxnSpLocks/>
          </p:cNvCxnSpPr>
          <p:nvPr/>
        </p:nvCxnSpPr>
        <p:spPr>
          <a:xfrm>
            <a:off x="6143348" y="4982074"/>
            <a:ext cx="364330" cy="13239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861FB0-7CA7-4228-9C18-85D0BA3CD32B}"/>
              </a:ext>
            </a:extLst>
          </p:cNvPr>
          <p:cNvCxnSpPr>
            <a:cxnSpLocks/>
          </p:cNvCxnSpPr>
          <p:nvPr/>
        </p:nvCxnSpPr>
        <p:spPr>
          <a:xfrm flipV="1">
            <a:off x="8253323" y="2821119"/>
            <a:ext cx="886665" cy="307522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9DF4BB-ADE1-4642-9B5D-7D762C89E001}"/>
              </a:ext>
            </a:extLst>
          </p:cNvPr>
          <p:cNvCxnSpPr>
            <a:cxnSpLocks/>
          </p:cNvCxnSpPr>
          <p:nvPr/>
        </p:nvCxnSpPr>
        <p:spPr>
          <a:xfrm flipV="1">
            <a:off x="8799564" y="4072858"/>
            <a:ext cx="2723965" cy="744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55049A-1480-43DA-B61D-99063DE9801C}"/>
              </a:ext>
            </a:extLst>
          </p:cNvPr>
          <p:cNvCxnSpPr>
            <a:cxnSpLocks/>
          </p:cNvCxnSpPr>
          <p:nvPr/>
        </p:nvCxnSpPr>
        <p:spPr>
          <a:xfrm flipV="1">
            <a:off x="9126998" y="2398266"/>
            <a:ext cx="1318161" cy="3995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C54885-E86A-4E42-8EC9-B659E6BE75BD}"/>
              </a:ext>
            </a:extLst>
          </p:cNvPr>
          <p:cNvCxnSpPr>
            <a:cxnSpLocks/>
          </p:cNvCxnSpPr>
          <p:nvPr/>
        </p:nvCxnSpPr>
        <p:spPr>
          <a:xfrm>
            <a:off x="10445159" y="2410979"/>
            <a:ext cx="1078370" cy="16491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EFA520-8193-4B42-B14D-A9A449E2DB83}"/>
              </a:ext>
            </a:extLst>
          </p:cNvPr>
          <p:cNvCxnSpPr>
            <a:cxnSpLocks/>
          </p:cNvCxnSpPr>
          <p:nvPr/>
        </p:nvCxnSpPr>
        <p:spPr>
          <a:xfrm>
            <a:off x="11523529" y="4072858"/>
            <a:ext cx="0" cy="22331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/>
              <a:t>Contributions to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8614714" cy="3704266"/>
          </a:xfrm>
        </p:spPr>
        <p:txBody>
          <a:bodyPr numCol="2"/>
          <a:lstStyle/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b="1" u="sng" dirty="0"/>
              <a:t>Luca Ragosta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-This PowerPoint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-Images of Actors/Levels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-Level Design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-Boss Fight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b="1" u="sng" dirty="0"/>
              <a:t>Steve Banh</a:t>
            </a:r>
            <a:r>
              <a:rPr lang="en-US" dirty="0"/>
              <a:t>	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-Transitions(Elevators)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-Walls(Invisible) 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-Music(</a:t>
            </a:r>
            <a:r>
              <a:rPr lang="en-US" dirty="0" err="1"/>
              <a:t>Lvls</a:t>
            </a:r>
            <a:r>
              <a:rPr lang="en-US" dirty="0"/>
              <a:t>)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-Music (Transition)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b="1" u="sng" dirty="0"/>
              <a:t>Nicholas Hu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-Bullet Firing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-Enemy Movement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-Different Firing Rates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-Sprites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b="1" u="sng" dirty="0"/>
              <a:t>Andrew Sanchez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-Title Card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-Art For Title Card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-Sprites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-Walls(Collision)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BE0E-3181-4F0E-BF19-B15F0E00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87D12-52CD-43D5-84C5-9E166D155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4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AB35-A02B-4F82-88B1-BEDA2D46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706" y="317972"/>
            <a:ext cx="7965461" cy="9941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went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68F4-DF60-479A-998A-AB992207A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95700" y="1542906"/>
            <a:ext cx="9381506" cy="6294706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en-US" u="sng" dirty="0">
                <a:solidFill>
                  <a:srgbClr val="00B050"/>
                </a:solidFill>
                <a:latin typeface="+mj-lt"/>
              </a:rPr>
              <a:t>Went Well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-Concept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-Code Functioning (walls)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-Art/Level Design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-Enemy/Player Input/Functioning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-Bug Removal</a:t>
            </a:r>
          </a:p>
          <a:p>
            <a:pPr marL="0" indent="0">
              <a:spcBef>
                <a:spcPts val="100"/>
              </a:spcBef>
              <a:buNone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u="sng" dirty="0">
                <a:solidFill>
                  <a:srgbClr val="FF0000"/>
                </a:solidFill>
                <a:latin typeface="+mj-lt"/>
              </a:rPr>
              <a:t>Didn’t Go Well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+mj-lt"/>
              </a:rPr>
              <a:t>-Audio Issues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+mj-lt"/>
              </a:rPr>
              <a:t>-Bullet Shooting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33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42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52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64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78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>
              <a:solidFill>
                <a:srgbClr val="FF0000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C0A75-EBDF-493E-B274-4C8D3B1B84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477785-321E-42F7-AAAE-A1A55C0FC982}"/>
              </a:ext>
            </a:extLst>
          </p:cNvPr>
          <p:cNvSpPr txBox="1">
            <a:spLocks/>
          </p:cNvSpPr>
          <p:nvPr/>
        </p:nvSpPr>
        <p:spPr>
          <a:xfrm>
            <a:off x="3460566" y="-258047"/>
            <a:ext cx="7327075" cy="99416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What went well</a:t>
            </a:r>
          </a:p>
        </p:txBody>
      </p:sp>
    </p:spTree>
    <p:extLst>
      <p:ext uri="{BB962C8B-B14F-4D97-AF65-F5344CB8AC3E}">
        <p14:creationId xmlns:p14="http://schemas.microsoft.com/office/powerpoint/2010/main" val="2331407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{21FF9B63-DF99-4F67-B24E-C77F14433E2E}tf78438558_win32</Template>
  <TotalTime>149</TotalTime>
  <Words>314</Words>
  <Application>Microsoft Office PowerPoint</Application>
  <PresentationFormat>Widescreen</PresentationFormat>
  <Paragraphs>74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Sabon Next LT</vt:lpstr>
      <vt:lpstr>Custom</vt:lpstr>
      <vt:lpstr>GAME PRESENTATION  </vt:lpstr>
      <vt:lpstr>Core MECHANICS OF THE GAME:</vt:lpstr>
      <vt:lpstr>Top down shooter aspect</vt:lpstr>
      <vt:lpstr>FAST PACED</vt:lpstr>
      <vt:lpstr>Weapons Upgrade as Levels get Harder &amp; Weapons synergize with levels </vt:lpstr>
      <vt:lpstr>Forces Player to Think Tactically when clearing levels </vt:lpstr>
      <vt:lpstr>Contributions to the Project</vt:lpstr>
      <vt:lpstr>Live-Demo</vt:lpstr>
      <vt:lpstr>What went wrong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PRESENTATION</dc:title>
  <dc:subject/>
  <dc:creator>Luca</dc:creator>
  <cp:lastModifiedBy>Luca Ragosta-Pizzamiglio</cp:lastModifiedBy>
  <cp:revision>18</cp:revision>
  <dcterms:created xsi:type="dcterms:W3CDTF">2024-12-02T20:50:08Z</dcterms:created>
  <dcterms:modified xsi:type="dcterms:W3CDTF">2024-12-03T13:58:06Z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